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iQY1EYXepy8nKSaRd2J6kjsTYl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b945e96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b945e96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lt"/>
              <a:t>Puslaidininkinis mini šaldytuvas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729625" y="3172900"/>
            <a:ext cx="76881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lt">
                <a:latin typeface="Raleway"/>
                <a:ea typeface="Raleway"/>
                <a:cs typeface="Raleway"/>
                <a:sym typeface="Raleway"/>
              </a:rPr>
              <a:t>Deimantas Gaidelis. 3A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lt">
                <a:latin typeface="Raleway"/>
                <a:ea typeface="Raleway"/>
                <a:cs typeface="Raleway"/>
                <a:sym typeface="Raleway"/>
              </a:rPr>
              <a:t>Vadovas: Stasys Kirdeikis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185625" y="2447425"/>
            <a:ext cx="2660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Utenos Adolfo Šapokos 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gimnazija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775" y="2987150"/>
            <a:ext cx="1721800" cy="17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Rezultatai</a:t>
            </a:r>
            <a:endParaRPr/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/>
              <a:t>Bandymas Nr. 1. Per 5 minutes temperatūra šaldytuvo viduje nukrito nuo 25</a:t>
            </a:r>
            <a:r>
              <a:rPr baseline="30000" lang="lt"/>
              <a:t>o</a:t>
            </a:r>
            <a:r>
              <a:rPr lang="lt"/>
              <a:t>C iki 18 </a:t>
            </a:r>
            <a:r>
              <a:rPr baseline="30000" lang="lt"/>
              <a:t>o</a:t>
            </a:r>
            <a:r>
              <a:rPr lang="lt"/>
              <a:t>C, naudota 6V įtampa, srovės galia  11,6w.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/>
              <a:t>Bandymas Nr. 2. Per 5 minutes temperatūra šaldytuvo viduje nukrito nuo 22</a:t>
            </a:r>
            <a:r>
              <a:rPr baseline="30000" lang="lt"/>
              <a:t>o</a:t>
            </a:r>
            <a:r>
              <a:rPr lang="lt"/>
              <a:t>C iki 14 </a:t>
            </a:r>
            <a:r>
              <a:rPr baseline="30000" lang="lt"/>
              <a:t>o</a:t>
            </a:r>
            <a:r>
              <a:rPr lang="lt"/>
              <a:t>C, naudota 8V įtampa, srovės galia  15,2 w. Šaldymo modulis apledėjo.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/>
              <a:t>Bandymas Nr. 3. Per 3 minutes temperatūra šaldytuvo viduje nukrito nuo 17,5</a:t>
            </a:r>
            <a:r>
              <a:rPr baseline="30000" lang="lt"/>
              <a:t>o</a:t>
            </a:r>
            <a:r>
              <a:rPr lang="lt"/>
              <a:t>C iki 16 </a:t>
            </a:r>
            <a:r>
              <a:rPr baseline="30000" lang="lt"/>
              <a:t>o</a:t>
            </a:r>
            <a:r>
              <a:rPr lang="lt"/>
              <a:t>C, naudota 9V įtampa, srovės galia  17,8 w. Viršutinis radiatorius smarkiai įkaito.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768725" y="5922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Rezultatai</a:t>
            </a:r>
            <a:endParaRPr/>
          </a:p>
        </p:txBody>
      </p:sp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725" y="1417875"/>
            <a:ext cx="7831573" cy="35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Išvados</a:t>
            </a:r>
            <a:endParaRPr/>
          </a:p>
        </p:txBody>
      </p:sp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2000"/>
              <a:t>Naudojant ,Peltier” modulį galima pagaminti mažų matmenų šaldytuvą. </a:t>
            </a:r>
            <a:r>
              <a:rPr lang="lt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lt"/>
              <a:t>Ačiū už dėmėsį!</a:t>
            </a:r>
            <a:endParaRPr/>
          </a:p>
        </p:txBody>
      </p:sp>
      <p:sp>
        <p:nvSpPr>
          <p:cNvPr id="180" name="Google Shape;180;p1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Kodėl?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727650" y="2093825"/>
            <a:ext cx="5758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lt" sz="205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Darbo tikslas: </a:t>
            </a:r>
            <a:r>
              <a:rPr lang="lt" sz="2050"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sukurti mini šaldytuvą, kurį būtų galima naudoti kelionėse, laboratorijose ir visur kitur, kur reikalinga žemesnė nei aplinkos temperatūra.</a:t>
            </a:r>
            <a:endParaRPr sz="2050"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1000" y="1909725"/>
            <a:ext cx="2445200" cy="24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Trumpai apie idėją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lt" sz="1800">
                <a:latin typeface="Raleway"/>
                <a:ea typeface="Raleway"/>
                <a:cs typeface="Raleway"/>
                <a:sym typeface="Raleway"/>
              </a:rPr>
              <a:t>Naudoti </a:t>
            </a:r>
            <a:r>
              <a:rPr lang="lt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,,Peltier” modulį ir </a:t>
            </a:r>
            <a:r>
              <a:rPr lang="lt" sz="1800">
                <a:latin typeface="Raleway"/>
                <a:ea typeface="Raleway"/>
                <a:cs typeface="Raleway"/>
                <a:sym typeface="Raleway"/>
              </a:rPr>
              <a:t>pagaminti  mini šaldytuvą.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" name="Google Shape;103;p3" title="20250526_170139.jpg"/>
          <p:cNvPicPr preferRelativeResize="0"/>
          <p:nvPr/>
        </p:nvPicPr>
        <p:blipFill rotWithShape="1">
          <a:blip r:embed="rId3">
            <a:alphaModFix/>
          </a:blip>
          <a:srcRect b="33363" l="80048" r="2047" t="19812"/>
          <a:stretch/>
        </p:blipFill>
        <p:spPr>
          <a:xfrm rot="10800000">
            <a:off x="6780900" y="2078875"/>
            <a:ext cx="1637248" cy="15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Mini šaldytuvo medžiagos</a:t>
            </a:r>
            <a:endParaRPr/>
          </a:p>
        </p:txBody>
      </p:sp>
      <p:pic>
        <p:nvPicPr>
          <p:cNvPr id="109" name="Google Shape;109;p4" title="20250526_170139.jpg"/>
          <p:cNvPicPr preferRelativeResize="0"/>
          <p:nvPr/>
        </p:nvPicPr>
        <p:blipFill rotWithShape="1">
          <a:blip r:embed="rId3">
            <a:alphaModFix/>
          </a:blip>
          <a:srcRect b="33363" l="80048" r="2047" t="19812"/>
          <a:stretch/>
        </p:blipFill>
        <p:spPr>
          <a:xfrm rot="10800000">
            <a:off x="1955075" y="1930827"/>
            <a:ext cx="1203799" cy="11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650" y="1853851"/>
            <a:ext cx="2642776" cy="3053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4"/>
          <p:cNvCxnSpPr>
            <a:stCxn id="109" idx="1"/>
          </p:cNvCxnSpPr>
          <p:nvPr/>
        </p:nvCxnSpPr>
        <p:spPr>
          <a:xfrm>
            <a:off x="3158874" y="2514939"/>
            <a:ext cx="2165400" cy="530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3775" y="3706750"/>
            <a:ext cx="1997700" cy="4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396225" y="3099050"/>
            <a:ext cx="217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lt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,,Peltier” modulis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330475" y="4202525"/>
            <a:ext cx="203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 Direct®  temperatūros jutiklis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(1000-mečio mokyklų projektas)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Mini šaldytuvo medžiagos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00" y="1260650"/>
            <a:ext cx="1941875" cy="15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6431175" y="287955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lt" sz="1200"/>
              <a:t>5A 90W PWM 12V DC įtampos reguliatorius DC-DC 4.5V-35V</a:t>
            </a:r>
            <a:endParaRPr b="1" sz="1200"/>
          </a:p>
        </p:txBody>
      </p:sp>
      <p:pic>
        <p:nvPicPr>
          <p:cNvPr id="122" name="Google Shape;1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913" y="2084900"/>
            <a:ext cx="2329782" cy="15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3327725" y="3461250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lt" sz="1200"/>
              <a:t>18650 ličio baterijų valdiklis (BMS </a:t>
            </a:r>
            <a:r>
              <a:rPr b="1" lang="lt" sz="1200"/>
              <a:t>3S/4S 40A 60A)</a:t>
            </a:r>
            <a:endParaRPr b="1" sz="1200"/>
          </a:p>
        </p:txBody>
      </p:sp>
      <p:sp>
        <p:nvSpPr>
          <p:cNvPr id="124" name="Google Shape;124;p5"/>
          <p:cNvSpPr txBox="1"/>
          <p:nvPr/>
        </p:nvSpPr>
        <p:spPr>
          <a:xfrm>
            <a:off x="130225" y="362742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lt" sz="1200"/>
              <a:t>18650 Ličio jonų batterijos 2000mAh 3.7V, </a:t>
            </a:r>
            <a:endParaRPr b="1" sz="1200"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7733" y="3818700"/>
            <a:ext cx="2479420" cy="6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6564975" y="4209125"/>
            <a:ext cx="209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 Direct®  temperatūros jutiklis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(1000-mečio mokyklų projektas)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775" y="1774325"/>
            <a:ext cx="1763800" cy="18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729450" y="1318650"/>
            <a:ext cx="4723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Kas yra ,,Peltier” modulis?</a:t>
            </a:r>
            <a:endParaRPr/>
          </a:p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lt" sz="2000"/>
              <a:t>„Peltier“ modulis naudoja puslaidininkius: kai per juos teka elektros srovė, viena pusė sugeria šilumą (vėsta), kita – išskiria (kaista).</a:t>
            </a:r>
            <a:endParaRPr sz="2000"/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9384" y="1290528"/>
            <a:ext cx="3528267" cy="30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Darbo Eiga</a:t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729450" y="1943400"/>
            <a:ext cx="76887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Pasirinktas šaldymo elementas - Peltier modulis (TEC1-12706, 12 V).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AliExpress surastos ir įsigytos detalės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Lezerinėmis staklėmis padarytas šaldytuvo korpusas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Sumontuotas šaldymo elementas (termopasta, radiatorius, ventiliatorius)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Sumontuotos 18650 baterijos ir jų krovimo bei naudojimo valdiklis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lt" sz="1800"/>
              <a:t>Atlikti bandymai. Išmatuotas temperatūros pokytis šaldytuvo viduje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db945e968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75" y="737050"/>
            <a:ext cx="2265276" cy="42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db945e968e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363" y="737050"/>
            <a:ext cx="2431899" cy="42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db945e968e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9775" y="737050"/>
            <a:ext cx="2726138" cy="42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729450" y="6315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Mini šaldytuvo išbandymas</a:t>
            </a:r>
            <a:endParaRPr/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450" y="1294325"/>
            <a:ext cx="6598125" cy="29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590575" y="4489100"/>
            <a:ext cx="7931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Temperatūra šaldytuvo viduje matuojama ir analizuojama Vernier Graphical Analysis 4 programine įranga.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